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8" r:id="rId4"/>
    <p:sldId id="282" r:id="rId5"/>
    <p:sldId id="287" r:id="rId6"/>
    <p:sldId id="285" r:id="rId7"/>
    <p:sldId id="277" r:id="rId8"/>
    <p:sldId id="259" r:id="rId9"/>
    <p:sldId id="260" r:id="rId10"/>
    <p:sldId id="261" r:id="rId11"/>
    <p:sldId id="262" r:id="rId12"/>
    <p:sldId id="263" r:id="rId13"/>
    <p:sldId id="278" r:id="rId14"/>
    <p:sldId id="264" r:id="rId15"/>
    <p:sldId id="265" r:id="rId16"/>
    <p:sldId id="268" r:id="rId17"/>
    <p:sldId id="284" r:id="rId18"/>
    <p:sldId id="286" r:id="rId19"/>
    <p:sldId id="269" r:id="rId20"/>
    <p:sldId id="279" r:id="rId21"/>
    <p:sldId id="272" r:id="rId22"/>
    <p:sldId id="288" r:id="rId23"/>
    <p:sldId id="291" r:id="rId24"/>
    <p:sldId id="257" r:id="rId25"/>
    <p:sldId id="289" r:id="rId26"/>
    <p:sldId id="290" r:id="rId27"/>
    <p:sldId id="276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38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3.png"/><Relationship Id="rId7" Type="http://schemas.openxmlformats.org/officeDocument/2006/relationships/image" Target="../media/image19.png"/><Relationship Id="rId12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1.png"/><Relationship Id="rId5" Type="http://schemas.openxmlformats.org/officeDocument/2006/relationships/image" Target="../media/image17.png"/><Relationship Id="rId10" Type="http://schemas.openxmlformats.org/officeDocument/2006/relationships/image" Target="../media/image60.png"/><Relationship Id="rId4" Type="http://schemas.openxmlformats.org/officeDocument/2006/relationships/image" Target="../media/image16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3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64.png"/><Relationship Id="rId4" Type="http://schemas.openxmlformats.org/officeDocument/2006/relationships/image" Target="../media/image16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3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66.png"/><Relationship Id="rId4" Type="http://schemas.openxmlformats.org/officeDocument/2006/relationships/image" Target="../media/image16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0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74.png"/><Relationship Id="rId5" Type="http://schemas.openxmlformats.org/officeDocument/2006/relationships/image" Target="../media/image16.png"/><Relationship Id="rId10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8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77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75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18.png"/><Relationship Id="rId12" Type="http://schemas.openxmlformats.org/officeDocument/2006/relationships/image" Target="../media/image8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8.png"/><Relationship Id="rId5" Type="http://schemas.openxmlformats.org/officeDocument/2006/relationships/image" Target="../media/image16.png"/><Relationship Id="rId10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94.png"/><Relationship Id="rId4" Type="http://schemas.openxmlformats.org/officeDocument/2006/relationships/image" Target="../media/image16.png"/><Relationship Id="rId9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90.png"/><Relationship Id="rId4" Type="http://schemas.openxmlformats.org/officeDocument/2006/relationships/image" Target="../media/image16.png"/><Relationship Id="rId9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98.png"/><Relationship Id="rId5" Type="http://schemas.openxmlformats.org/officeDocument/2006/relationships/image" Target="../media/image17.png"/><Relationship Id="rId10" Type="http://schemas.openxmlformats.org/officeDocument/2006/relationships/image" Target="../media/image97.png"/><Relationship Id="rId4" Type="http://schemas.openxmlformats.org/officeDocument/2006/relationships/image" Target="../media/image16.png"/><Relationship Id="rId9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00.png"/><Relationship Id="rId4" Type="http://schemas.openxmlformats.org/officeDocument/2006/relationships/image" Target="../media/image16.png"/><Relationship Id="rId9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17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5.png"/><Relationship Id="rId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0.png"/><Relationship Id="rId5" Type="http://schemas.openxmlformats.org/officeDocument/2006/relationships/image" Target="../media/image18.png"/><Relationship Id="rId10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2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5.png"/><Relationship Id="rId5" Type="http://schemas.openxmlformats.org/officeDocument/2006/relationships/image" Target="../media/image16.png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3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55.png"/><Relationship Id="rId4" Type="http://schemas.openxmlformats.org/officeDocument/2006/relationships/image" Target="../media/image16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3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8.png"/><Relationship Id="rId5" Type="http://schemas.openxmlformats.org/officeDocument/2006/relationships/image" Target="../media/image17.png"/><Relationship Id="rId10" Type="http://schemas.openxmlformats.org/officeDocument/2006/relationships/image" Target="../media/image57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12472" y="-1624625"/>
            <a:ext cx="4243991" cy="10807989"/>
            <a:chOff x="-2912472" y="-1624625"/>
            <a:chExt cx="4243991" cy="108079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12472" y="-1624625"/>
              <a:ext cx="4243991" cy="108079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2196" y="7145269"/>
            <a:ext cx="20819048" cy="3238095"/>
            <a:chOff x="-1772196" y="7145269"/>
            <a:chExt cx="20819048" cy="3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2196" y="7145269"/>
              <a:ext cx="20819048" cy="32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68125" y="7466490"/>
            <a:ext cx="1627758" cy="4926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677" y="2355858"/>
            <a:ext cx="4804569" cy="17777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71230" y="6819901"/>
            <a:ext cx="8017652" cy="7976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94907" y="1795735"/>
            <a:ext cx="2577640" cy="8363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72562" y="1938937"/>
            <a:ext cx="409524" cy="380952"/>
            <a:chOff x="2472562" y="1938937"/>
            <a:chExt cx="409524" cy="3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562" y="1938937"/>
              <a:ext cx="409524" cy="3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3991" y="6336209"/>
            <a:ext cx="2902638" cy="2009524"/>
            <a:chOff x="2443991" y="6336209"/>
            <a:chExt cx="2902638" cy="2009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43991" y="6336209"/>
              <a:ext cx="2323810" cy="2009524"/>
              <a:chOff x="2443991" y="6336209"/>
              <a:chExt cx="2323810" cy="20095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43991" y="6336209"/>
                <a:ext cx="2323810" cy="20095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060915" y="7211935"/>
              <a:ext cx="1285714" cy="1104762"/>
              <a:chOff x="4060915" y="7211935"/>
              <a:chExt cx="1285714" cy="110476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60915" y="7211935"/>
                <a:ext cx="1285714" cy="110476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636142" y="8764316"/>
            <a:ext cx="971429" cy="838095"/>
            <a:chOff x="5636142" y="8764316"/>
            <a:chExt cx="971429" cy="8380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6142" y="8764316"/>
              <a:ext cx="971429" cy="8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35686" y="8955608"/>
            <a:ext cx="885714" cy="771429"/>
            <a:chOff x="9035686" y="8955608"/>
            <a:chExt cx="885714" cy="7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35686" y="8955608"/>
              <a:ext cx="885714" cy="7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42578" y="7836560"/>
            <a:ext cx="1857143" cy="1609524"/>
            <a:chOff x="10142578" y="7836560"/>
            <a:chExt cx="1857143" cy="16095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42578" y="7836560"/>
              <a:ext cx="1857143" cy="160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811" cy="8262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17373" y="2526059"/>
            <a:ext cx="7663689" cy="27574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95464" y="6229881"/>
            <a:ext cx="6171429" cy="3146218"/>
            <a:chOff x="2095464" y="6229881"/>
            <a:chExt cx="6171429" cy="31462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5464" y="6229881"/>
              <a:ext cx="6171429" cy="3146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67162" y="6229881"/>
            <a:ext cx="2263247" cy="3146218"/>
            <a:chOff x="8667162" y="6229881"/>
            <a:chExt cx="2263247" cy="31462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67162" y="6229881"/>
              <a:ext cx="2263247" cy="31462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11679" y="974410"/>
            <a:ext cx="6011369" cy="8432615"/>
            <a:chOff x="11411679" y="974410"/>
            <a:chExt cx="6011369" cy="84326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11679" y="974410"/>
              <a:ext cx="6011369" cy="843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811" cy="8262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19278" y="2527963"/>
            <a:ext cx="8367366" cy="23151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31016" y="1811768"/>
            <a:ext cx="5160760" cy="7544664"/>
            <a:chOff x="11031016" y="1811768"/>
            <a:chExt cx="5160760" cy="75446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31016" y="1811768"/>
              <a:ext cx="5160760" cy="7544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811" cy="8262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17373" y="2904817"/>
            <a:ext cx="7743155" cy="24774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15531" y="3257196"/>
            <a:ext cx="7925612" cy="6556379"/>
            <a:chOff x="10015531" y="3257196"/>
            <a:chExt cx="7925612" cy="65563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5531" y="3257196"/>
              <a:ext cx="7925612" cy="6556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9192" y="1197812"/>
            <a:ext cx="15205507" cy="7922860"/>
            <a:chOff x="1469192" y="1197812"/>
            <a:chExt cx="15205507" cy="7922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92" y="1197812"/>
              <a:ext cx="15205507" cy="79228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60678" y="7235502"/>
            <a:ext cx="3577203" cy="2476531"/>
            <a:chOff x="13360678" y="7235502"/>
            <a:chExt cx="3577203" cy="247653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360678" y="7235502"/>
              <a:ext cx="2863856" cy="2476531"/>
              <a:chOff x="13360678" y="7235502"/>
              <a:chExt cx="2863856" cy="247653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60678" y="7235502"/>
                <a:ext cx="2863856" cy="247653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353370" y="8314744"/>
              <a:ext cx="1584511" cy="1361505"/>
              <a:chOff x="15353370" y="8314744"/>
              <a:chExt cx="1584511" cy="13615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353370" y="8314744"/>
                <a:ext cx="1584511" cy="136150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551299" y="8292560"/>
            <a:ext cx="1400000" cy="1304762"/>
            <a:chOff x="11551299" y="8292560"/>
            <a:chExt cx="1400000" cy="1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51299" y="8292560"/>
              <a:ext cx="1400000" cy="1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07780" y="4415375"/>
            <a:ext cx="10928330" cy="1357006"/>
            <a:chOff x="3607780" y="4415375"/>
            <a:chExt cx="10928330" cy="13570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607780" y="4415375"/>
              <a:ext cx="10928330" cy="1357006"/>
              <a:chOff x="3607780" y="4415375"/>
              <a:chExt cx="10928330" cy="13570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607780" y="4415375"/>
                <a:ext cx="10928330" cy="135700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0534" y="4572543"/>
              <a:ext cx="5893598" cy="997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468" cy="829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5157" y="2538366"/>
            <a:ext cx="11702820" cy="16718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71600" y="-1780417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BF522E0-8686-64BD-CC42-34DBE3F5DD4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16"/>
          <a:stretch/>
        </p:blipFill>
        <p:spPr>
          <a:xfrm>
            <a:off x="12268200" y="4178352"/>
            <a:ext cx="5715000" cy="6002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69C0EA-7C44-566E-DA90-3DE8183F58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784"/>
          <a:stretch/>
        </p:blipFill>
        <p:spPr>
          <a:xfrm>
            <a:off x="6565068" y="4991100"/>
            <a:ext cx="5157864" cy="50791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468" cy="829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6990" y="2537647"/>
            <a:ext cx="7588887" cy="1289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8881D1A-B889-0255-ED94-9DDFCD09A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7971" y="1409700"/>
            <a:ext cx="7010525" cy="3660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D4658E-2C5B-4A12-DD38-926C10EDA1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969"/>
          <a:stretch/>
        </p:blipFill>
        <p:spPr>
          <a:xfrm>
            <a:off x="4267200" y="5565019"/>
            <a:ext cx="7163762" cy="341705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468" cy="829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5554" y="2528764"/>
            <a:ext cx="9391392" cy="14196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2D4102F-704D-077A-8A9E-1B5C6B1B5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554" y="4072326"/>
            <a:ext cx="7848600" cy="3946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07ED814-51B3-E170-F57B-646E1D3A7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4154" y="6028904"/>
            <a:ext cx="7924800" cy="39852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468" cy="829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595" y="2547252"/>
            <a:ext cx="7382572" cy="7387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2EE6D30-8AF9-6DEE-AE58-58232645A8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600" y="3834864"/>
            <a:ext cx="12115800" cy="53826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468" cy="829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595" y="2547252"/>
            <a:ext cx="8476363" cy="7387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7A04A54-A45C-E2F0-5E89-89E508726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3982" y="3695700"/>
            <a:ext cx="11596687" cy="58135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468" cy="829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7459" y="2530669"/>
            <a:ext cx="7797992" cy="959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D482C7F-BFD6-2DDC-A7C2-9A00AE12C1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3661197"/>
            <a:ext cx="12877800" cy="57011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1793039" cy="829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5157" y="2538366"/>
            <a:ext cx="6365115" cy="45897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9192" y="1197812"/>
            <a:ext cx="15205507" cy="7922860"/>
            <a:chOff x="1469192" y="1197812"/>
            <a:chExt cx="15205507" cy="7922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92" y="1197812"/>
              <a:ext cx="15205507" cy="79228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60678" y="7235502"/>
            <a:ext cx="3577203" cy="2476531"/>
            <a:chOff x="13360678" y="7235502"/>
            <a:chExt cx="3577203" cy="247653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360678" y="7235502"/>
              <a:ext cx="2863856" cy="2476531"/>
              <a:chOff x="13360678" y="7235502"/>
              <a:chExt cx="2863856" cy="247653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60678" y="7235502"/>
                <a:ext cx="2863856" cy="247653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353370" y="8314744"/>
              <a:ext cx="1584511" cy="1361505"/>
              <a:chOff x="15353370" y="8314744"/>
              <a:chExt cx="1584511" cy="13615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353370" y="8314744"/>
                <a:ext cx="1584511" cy="136150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551299" y="8292560"/>
            <a:ext cx="1400000" cy="1304762"/>
            <a:chOff x="11551299" y="8292560"/>
            <a:chExt cx="1400000" cy="1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51299" y="8292560"/>
              <a:ext cx="1400000" cy="1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07780" y="4415375"/>
            <a:ext cx="10928330" cy="1357006"/>
            <a:chOff x="3607780" y="4415375"/>
            <a:chExt cx="10928330" cy="13570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607780" y="4415375"/>
              <a:ext cx="10928330" cy="1357006"/>
              <a:chOff x="3607780" y="4415375"/>
              <a:chExt cx="10928330" cy="13570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607780" y="4415375"/>
                <a:ext cx="10928330" cy="135700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0534" y="4572543"/>
              <a:ext cx="5893598" cy="997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811" cy="8262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1074" y="2974539"/>
            <a:ext cx="7545277" cy="7482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054299" y="5777921"/>
            <a:ext cx="5294207" cy="4115445"/>
            <a:chOff x="11054299" y="5777921"/>
            <a:chExt cx="5294207" cy="41154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54299" y="5777921"/>
              <a:ext cx="5294207" cy="41154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1074" y="3860086"/>
            <a:ext cx="6671096" cy="19509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7401" y="5917810"/>
            <a:ext cx="7431296" cy="13938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0E91EB-4E6D-E65B-A9E7-3602222D21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800" y="667449"/>
            <a:ext cx="7852466" cy="46141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810" cy="826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86741" y="2498647"/>
            <a:ext cx="14299639" cy="2744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8BCD9A62-5210-D7BD-F9F8-618C8B2ADBA1}"/>
              </a:ext>
            </a:extLst>
          </p:cNvPr>
          <p:cNvGrpSpPr/>
          <p:nvPr/>
        </p:nvGrpSpPr>
        <p:grpSpPr>
          <a:xfrm>
            <a:off x="9296400" y="4466335"/>
            <a:ext cx="8347012" cy="5624866"/>
            <a:chOff x="1589552" y="1792709"/>
            <a:chExt cx="7553305" cy="6767866"/>
          </a:xfrm>
        </p:grpSpPr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017E0942-53FF-A2EC-94C0-F69E3348C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9552" y="1792709"/>
              <a:ext cx="7553305" cy="6767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810" cy="826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8663" y="1483430"/>
            <a:ext cx="16378204" cy="18968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FC7936-E27F-959E-62EC-131AE9995D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7800" y="4124147"/>
            <a:ext cx="9177696" cy="49117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810" cy="826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6040" y="2143744"/>
            <a:ext cx="15227527" cy="230010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ED7801-771A-A035-4628-C14DF9D767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9660" y="4686300"/>
            <a:ext cx="8394745" cy="493282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810" cy="826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31754" y="1772773"/>
            <a:ext cx="8311765" cy="4109804"/>
          </a:xfrm>
          <a:prstGeom prst="rect">
            <a:avLst/>
          </a:prstGeom>
        </p:spPr>
      </p:pic>
      <p:grpSp>
        <p:nvGrpSpPr>
          <p:cNvPr id="9" name="그룹 1002">
            <a:extLst>
              <a:ext uri="{FF2B5EF4-FFF2-40B4-BE49-F238E27FC236}">
                <a16:creationId xmlns:a16="http://schemas.microsoft.com/office/drawing/2014/main" id="{9F237F42-2B1A-1128-65C0-11742B8C358D}"/>
              </a:ext>
            </a:extLst>
          </p:cNvPr>
          <p:cNvGrpSpPr/>
          <p:nvPr/>
        </p:nvGrpSpPr>
        <p:grpSpPr>
          <a:xfrm>
            <a:off x="10408722" y="5195667"/>
            <a:ext cx="6621127" cy="4714284"/>
            <a:chOff x="1575752" y="1446875"/>
            <a:chExt cx="6975375" cy="555248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41B119AF-BCE7-2F57-3F37-1E44C1B96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5752" y="1446875"/>
              <a:ext cx="6975375" cy="555248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689DB6C-383C-092A-FBFC-037CC124BD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63400" y="1293978"/>
            <a:ext cx="5809601" cy="38495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810" cy="826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6040" y="2143744"/>
            <a:ext cx="10270480" cy="2407584"/>
          </a:xfrm>
          <a:prstGeom prst="rect">
            <a:avLst/>
          </a:prstGeom>
        </p:spPr>
      </p:pic>
      <p:grpSp>
        <p:nvGrpSpPr>
          <p:cNvPr id="2" name="그룹 1003">
            <a:extLst>
              <a:ext uri="{FF2B5EF4-FFF2-40B4-BE49-F238E27FC236}">
                <a16:creationId xmlns:a16="http://schemas.microsoft.com/office/drawing/2014/main" id="{5DFCD7F5-6B64-8238-3E46-7B6F890ABEED}"/>
              </a:ext>
            </a:extLst>
          </p:cNvPr>
          <p:cNvGrpSpPr/>
          <p:nvPr/>
        </p:nvGrpSpPr>
        <p:grpSpPr>
          <a:xfrm>
            <a:off x="9829800" y="4610100"/>
            <a:ext cx="7696200" cy="5263997"/>
            <a:chOff x="9776400" y="2049856"/>
            <a:chExt cx="7028571" cy="4346521"/>
          </a:xfrm>
        </p:grpSpPr>
        <p:pic>
          <p:nvPicPr>
            <p:cNvPr id="4" name="Object 10">
              <a:extLst>
                <a:ext uri="{FF2B5EF4-FFF2-40B4-BE49-F238E27FC236}">
                  <a16:creationId xmlns:a16="http://schemas.microsoft.com/office/drawing/2014/main" id="{FB03EB99-FBBF-4A68-7FC5-9529983E0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76400" y="2049856"/>
              <a:ext cx="7028571" cy="4346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3562" y="7542857"/>
            <a:ext cx="19564038" cy="3428571"/>
            <a:chOff x="-573562" y="7542857"/>
            <a:chExt cx="19564038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3562" y="7542857"/>
              <a:ext cx="19564038" cy="3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8229" y="3451309"/>
            <a:ext cx="7995374" cy="2091549"/>
            <a:chOff x="5028229" y="3451309"/>
            <a:chExt cx="7995374" cy="20915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8229" y="3451309"/>
              <a:ext cx="7995374" cy="20915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4060" y="3656383"/>
            <a:ext cx="6823959" cy="13333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0643" y="8405795"/>
            <a:ext cx="3358048" cy="5778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56937" y="8455914"/>
            <a:ext cx="409524" cy="380952"/>
            <a:chOff x="14056937" y="8455914"/>
            <a:chExt cx="409524" cy="3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6937" y="8455914"/>
              <a:ext cx="409524" cy="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4739391" cy="8387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92616" y="-1865466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231366" y="2688411"/>
            <a:ext cx="3960000" cy="5760000"/>
            <a:chOff x="3806404" y="3148602"/>
            <a:chExt cx="2539136" cy="35618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6404" y="3148602"/>
              <a:ext cx="2539136" cy="356184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05712" y="8687539"/>
            <a:ext cx="1262499" cy="7970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90786" y="8640124"/>
            <a:ext cx="1262499" cy="7970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73200" y="8723623"/>
            <a:ext cx="1262499" cy="7970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216817-19E0-0D54-29F9-1E7A61B724B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698"/>
          <a:stretch/>
        </p:blipFill>
        <p:spPr>
          <a:xfrm>
            <a:off x="7940584" y="2660100"/>
            <a:ext cx="4074950" cy="57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5881F7-2636-E2C6-F105-E71BCAF815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94070" y="2705100"/>
            <a:ext cx="4074951" cy="5760000"/>
          </a:xfrm>
          <a:prstGeom prst="rect">
            <a:avLst/>
          </a:prstGeom>
        </p:spPr>
      </p:pic>
      <p:grpSp>
        <p:nvGrpSpPr>
          <p:cNvPr id="2" name="그룹 1008">
            <a:extLst>
              <a:ext uri="{FF2B5EF4-FFF2-40B4-BE49-F238E27FC236}">
                <a16:creationId xmlns:a16="http://schemas.microsoft.com/office/drawing/2014/main" id="{6AB23CFD-C338-8798-9006-D639A9976F51}"/>
              </a:ext>
            </a:extLst>
          </p:cNvPr>
          <p:cNvGrpSpPr/>
          <p:nvPr/>
        </p:nvGrpSpPr>
        <p:grpSpPr>
          <a:xfrm>
            <a:off x="7922792" y="9402328"/>
            <a:ext cx="3602663" cy="623071"/>
            <a:chOff x="3387038" y="7688705"/>
            <a:chExt cx="3602663" cy="623071"/>
          </a:xfrm>
        </p:grpSpPr>
        <p:grpSp>
          <p:nvGrpSpPr>
            <p:cNvPr id="6" name="그룹 1009">
              <a:extLst>
                <a:ext uri="{FF2B5EF4-FFF2-40B4-BE49-F238E27FC236}">
                  <a16:creationId xmlns:a16="http://schemas.microsoft.com/office/drawing/2014/main" id="{386D155E-E783-3DD6-2AC3-70018F6189D4}"/>
                </a:ext>
              </a:extLst>
            </p:cNvPr>
            <p:cNvGrpSpPr/>
            <p:nvPr/>
          </p:nvGrpSpPr>
          <p:grpSpPr>
            <a:xfrm>
              <a:off x="3387038" y="7688705"/>
              <a:ext cx="3602663" cy="623071"/>
              <a:chOff x="3387038" y="7688705"/>
              <a:chExt cx="3602663" cy="623071"/>
            </a:xfrm>
          </p:grpSpPr>
          <p:pic>
            <p:nvPicPr>
              <p:cNvPr id="10" name="Object 28">
                <a:extLst>
                  <a:ext uri="{FF2B5EF4-FFF2-40B4-BE49-F238E27FC236}">
                    <a16:creationId xmlns:a16="http://schemas.microsoft.com/office/drawing/2014/main" id="{B826AED3-63BC-195C-8D54-5F7CB7FA0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387038" y="7688705"/>
                <a:ext cx="3602663" cy="623071"/>
              </a:xfrm>
              <a:prstGeom prst="rect">
                <a:avLst/>
              </a:prstGeom>
            </p:spPr>
          </p:pic>
        </p:grpSp>
        <p:pic>
          <p:nvPicPr>
            <p:cNvPr id="7" name="Object 30">
              <a:extLst>
                <a:ext uri="{FF2B5EF4-FFF2-40B4-BE49-F238E27FC236}">
                  <a16:creationId xmlns:a16="http://schemas.microsoft.com/office/drawing/2014/main" id="{E4871231-F245-7F73-ABBC-241715C7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39841" y="7760871"/>
              <a:ext cx="2209872" cy="460510"/>
            </a:xfrm>
            <a:prstGeom prst="rect">
              <a:avLst/>
            </a:prstGeom>
          </p:spPr>
        </p:pic>
      </p:grpSp>
      <p:grpSp>
        <p:nvGrpSpPr>
          <p:cNvPr id="12" name="그룹 1010">
            <a:extLst>
              <a:ext uri="{FF2B5EF4-FFF2-40B4-BE49-F238E27FC236}">
                <a16:creationId xmlns:a16="http://schemas.microsoft.com/office/drawing/2014/main" id="{BE8CF404-1715-887C-7AAA-F86B553ECCFB}"/>
              </a:ext>
            </a:extLst>
          </p:cNvPr>
          <p:cNvGrpSpPr/>
          <p:nvPr/>
        </p:nvGrpSpPr>
        <p:grpSpPr>
          <a:xfrm>
            <a:off x="3306215" y="9437214"/>
            <a:ext cx="3602663" cy="623071"/>
            <a:chOff x="8536483" y="8279123"/>
            <a:chExt cx="3602663" cy="623071"/>
          </a:xfrm>
        </p:grpSpPr>
        <p:grpSp>
          <p:nvGrpSpPr>
            <p:cNvPr id="13" name="그룹 1011">
              <a:extLst>
                <a:ext uri="{FF2B5EF4-FFF2-40B4-BE49-F238E27FC236}">
                  <a16:creationId xmlns:a16="http://schemas.microsoft.com/office/drawing/2014/main" id="{F53A3B24-F527-330E-F4DE-8A4D954B6354}"/>
                </a:ext>
              </a:extLst>
            </p:cNvPr>
            <p:cNvGrpSpPr/>
            <p:nvPr/>
          </p:nvGrpSpPr>
          <p:grpSpPr>
            <a:xfrm>
              <a:off x="8536483" y="8279123"/>
              <a:ext cx="3602663" cy="623071"/>
              <a:chOff x="8536483" y="8279123"/>
              <a:chExt cx="3602663" cy="623071"/>
            </a:xfrm>
          </p:grpSpPr>
          <p:pic>
            <p:nvPicPr>
              <p:cNvPr id="16" name="Object 34">
                <a:extLst>
                  <a:ext uri="{FF2B5EF4-FFF2-40B4-BE49-F238E27FC236}">
                    <a16:creationId xmlns:a16="http://schemas.microsoft.com/office/drawing/2014/main" id="{4C99CB29-EE3D-52D3-BF6A-FF9D3A741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36483" y="8279123"/>
                <a:ext cx="3602663" cy="623071"/>
              </a:xfrm>
              <a:prstGeom prst="rect">
                <a:avLst/>
              </a:prstGeom>
            </p:spPr>
          </p:pic>
        </p:grpSp>
        <p:pic>
          <p:nvPicPr>
            <p:cNvPr id="15" name="Object 36">
              <a:extLst>
                <a:ext uri="{FF2B5EF4-FFF2-40B4-BE49-F238E27FC236}">
                  <a16:creationId xmlns:a16="http://schemas.microsoft.com/office/drawing/2014/main" id="{59D61C86-1BFE-62AA-2D42-C45A6AE38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9282" y="8351291"/>
              <a:ext cx="2692015" cy="479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8" name="그룹 1012">
            <a:extLst>
              <a:ext uri="{FF2B5EF4-FFF2-40B4-BE49-F238E27FC236}">
                <a16:creationId xmlns:a16="http://schemas.microsoft.com/office/drawing/2014/main" id="{424C638E-809D-D01B-ECE6-6407F20D597E}"/>
              </a:ext>
            </a:extLst>
          </p:cNvPr>
          <p:cNvGrpSpPr/>
          <p:nvPr/>
        </p:nvGrpSpPr>
        <p:grpSpPr>
          <a:xfrm>
            <a:off x="12930213" y="9467700"/>
            <a:ext cx="3602663" cy="623071"/>
            <a:chOff x="11490224" y="4194587"/>
            <a:chExt cx="3602663" cy="623071"/>
          </a:xfrm>
        </p:grpSpPr>
        <p:grpSp>
          <p:nvGrpSpPr>
            <p:cNvPr id="20" name="그룹 1013">
              <a:extLst>
                <a:ext uri="{FF2B5EF4-FFF2-40B4-BE49-F238E27FC236}">
                  <a16:creationId xmlns:a16="http://schemas.microsoft.com/office/drawing/2014/main" id="{09A18583-85D7-CB1A-6837-4E44E989234F}"/>
                </a:ext>
              </a:extLst>
            </p:cNvPr>
            <p:cNvGrpSpPr/>
            <p:nvPr/>
          </p:nvGrpSpPr>
          <p:grpSpPr>
            <a:xfrm>
              <a:off x="11490224" y="4194587"/>
              <a:ext cx="3602663" cy="623071"/>
              <a:chOff x="11490224" y="4194587"/>
              <a:chExt cx="3602663" cy="623071"/>
            </a:xfrm>
          </p:grpSpPr>
          <p:pic>
            <p:nvPicPr>
              <p:cNvPr id="22" name="Object 40">
                <a:extLst>
                  <a:ext uri="{FF2B5EF4-FFF2-40B4-BE49-F238E27FC236}">
                    <a16:creationId xmlns:a16="http://schemas.microsoft.com/office/drawing/2014/main" id="{293EFF58-1849-4AA2-16E0-118EC794E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90224" y="4194587"/>
                <a:ext cx="3602663" cy="623071"/>
              </a:xfrm>
              <a:prstGeom prst="rect">
                <a:avLst/>
              </a:prstGeom>
            </p:spPr>
          </p:pic>
        </p:grpSp>
        <p:pic>
          <p:nvPicPr>
            <p:cNvPr id="21" name="Object 42">
              <a:extLst>
                <a:ext uri="{FF2B5EF4-FFF2-40B4-BE49-F238E27FC236}">
                  <a16:creationId xmlns:a16="http://schemas.microsoft.com/office/drawing/2014/main" id="{C33C1017-3F71-CBA5-2ED4-44E95DC83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42996" y="4266758"/>
              <a:ext cx="2682492" cy="4795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5214486" cy="826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8013" y="2484197"/>
            <a:ext cx="8773020" cy="16570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150530" y="4173462"/>
            <a:ext cx="3861734" cy="4595846"/>
            <a:chOff x="11150530" y="4173462"/>
            <a:chExt cx="3861734" cy="45958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0530" y="4173462"/>
              <a:ext cx="3861734" cy="45958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90927" y="4737256"/>
            <a:ext cx="4074379" cy="3923848"/>
            <a:chOff x="4790927" y="4737256"/>
            <a:chExt cx="4074379" cy="39238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90927" y="4737256"/>
              <a:ext cx="4074379" cy="392384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17704" y="8789303"/>
            <a:ext cx="3004508" cy="81450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97894" y="8911831"/>
            <a:ext cx="3004508" cy="8145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3471" y="2192722"/>
            <a:ext cx="15253823" cy="17761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0850" y="1483431"/>
            <a:ext cx="4739391" cy="8387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C2BF60-62EF-7E2B-752B-080B6E5992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2684" y="5622030"/>
            <a:ext cx="6735721" cy="40379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63000" y="4762500"/>
            <a:ext cx="9087163" cy="4877072"/>
            <a:chOff x="8031085" y="4555504"/>
            <a:chExt cx="9391963" cy="52580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1085" y="4555504"/>
              <a:ext cx="9391963" cy="5258072"/>
            </a:xfrm>
            <a:prstGeom prst="rect">
              <a:avLst/>
            </a:prstGeom>
          </p:spPr>
        </p:pic>
      </p:grpSp>
      <p:pic>
        <p:nvPicPr>
          <p:cNvPr id="5" name="Object 19">
            <a:extLst>
              <a:ext uri="{FF2B5EF4-FFF2-40B4-BE49-F238E27FC236}">
                <a16:creationId xmlns:a16="http://schemas.microsoft.com/office/drawing/2014/main" id="{6EB9A06A-059F-DE54-4A1C-6C7CD4EEBCB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73468" y="2192725"/>
            <a:ext cx="15253823" cy="22654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50774"/>
            <a:ext cx="2722334" cy="826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9443" y="2523347"/>
            <a:ext cx="7603325" cy="2771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C47259D-2E6C-1FA2-F5B2-6A8B4A7D46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400" y="5814287"/>
            <a:ext cx="7652030" cy="40492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49813" y="3834255"/>
            <a:ext cx="10076717" cy="5995647"/>
            <a:chOff x="7849813" y="3834255"/>
            <a:chExt cx="10076717" cy="59956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49813" y="3834255"/>
              <a:ext cx="10076717" cy="5995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9192" y="1197812"/>
            <a:ext cx="15205507" cy="7922860"/>
            <a:chOff x="1469192" y="1197812"/>
            <a:chExt cx="15205507" cy="7922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92" y="1197812"/>
              <a:ext cx="15205507" cy="79228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60678" y="7235502"/>
            <a:ext cx="3577203" cy="2476531"/>
            <a:chOff x="13360678" y="7235502"/>
            <a:chExt cx="3577203" cy="247653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360678" y="7235502"/>
              <a:ext cx="2863856" cy="2476531"/>
              <a:chOff x="13360678" y="7235502"/>
              <a:chExt cx="2863856" cy="247653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60678" y="7235502"/>
                <a:ext cx="2863856" cy="247653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353370" y="8314744"/>
              <a:ext cx="1584511" cy="1361505"/>
              <a:chOff x="15353370" y="8314744"/>
              <a:chExt cx="1584511" cy="13615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353370" y="8314744"/>
                <a:ext cx="1584511" cy="136150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551299" y="8292560"/>
            <a:ext cx="1400000" cy="1304762"/>
            <a:chOff x="11551299" y="8292560"/>
            <a:chExt cx="1400000" cy="1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51299" y="8292560"/>
              <a:ext cx="1400000" cy="1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07780" y="4415375"/>
            <a:ext cx="10928330" cy="1357006"/>
            <a:chOff x="3607780" y="4415375"/>
            <a:chExt cx="10928330" cy="13570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607780" y="4415375"/>
              <a:ext cx="10928330" cy="1357006"/>
              <a:chOff x="3607780" y="4415375"/>
              <a:chExt cx="10928330" cy="13570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607780" y="4415375"/>
                <a:ext cx="10928330" cy="135700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0534" y="4572543"/>
              <a:ext cx="5893598" cy="997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811" cy="8262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786" y="2531474"/>
            <a:ext cx="9461198" cy="34030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00262" y="1265741"/>
            <a:ext cx="5944967" cy="8339467"/>
            <a:chOff x="11900262" y="1265741"/>
            <a:chExt cx="5944967" cy="8339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00262" y="1265741"/>
              <a:ext cx="5944967" cy="83394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50" y="1483431"/>
            <a:ext cx="2238811" cy="8262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262666" y="-1772354"/>
            <a:ext cx="18685714" cy="3038095"/>
            <a:chOff x="-1262666" y="-1772354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62666" y="-1772354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615286" cy="330883"/>
            <a:chOff x="787821" y="559725"/>
            <a:chExt cx="2615286" cy="330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172" y="524146"/>
              <a:ext cx="1080239" cy="41645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91119"/>
              <a:ext cx="272080" cy="272080"/>
              <a:chOff x="787821" y="591119"/>
              <a:chExt cx="272080" cy="2720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91119"/>
                <a:ext cx="272080" cy="27208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19278" y="2527963"/>
            <a:ext cx="7651080" cy="46850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17268" y="4936080"/>
            <a:ext cx="5257783" cy="4847019"/>
            <a:chOff x="11217268" y="4936080"/>
            <a:chExt cx="5257783" cy="4847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17268" y="4936080"/>
              <a:ext cx="5257783" cy="48470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60445" y="2268911"/>
            <a:ext cx="6171429" cy="2154586"/>
            <a:chOff x="10760445" y="2268911"/>
            <a:chExt cx="6171429" cy="21545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0445" y="2268911"/>
              <a:ext cx="6171429" cy="2154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0</Words>
  <Application>Microsoft Office PowerPoint</Application>
  <PresentationFormat>사용자 지정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전수진</cp:lastModifiedBy>
  <cp:revision>7</cp:revision>
  <dcterms:created xsi:type="dcterms:W3CDTF">2022-12-18T23:41:39Z</dcterms:created>
  <dcterms:modified xsi:type="dcterms:W3CDTF">2022-12-18T18:14:07Z</dcterms:modified>
</cp:coreProperties>
</file>